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93" r:id="rId5"/>
    <p:sldId id="260" r:id="rId6"/>
    <p:sldId id="263" r:id="rId7"/>
    <p:sldId id="271" r:id="rId8"/>
    <p:sldId id="272" r:id="rId9"/>
    <p:sldId id="299" r:id="rId10"/>
    <p:sldId id="294" r:id="rId11"/>
    <p:sldId id="295" r:id="rId12"/>
    <p:sldId id="296" r:id="rId13"/>
    <p:sldId id="297" r:id="rId14"/>
    <p:sldId id="298" r:id="rId15"/>
    <p:sldId id="269" r:id="rId16"/>
    <p:sldId id="270" r:id="rId17"/>
    <p:sldId id="273" r:id="rId18"/>
    <p:sldId id="274" r:id="rId19"/>
    <p:sldId id="268" r:id="rId20"/>
    <p:sldId id="287" r:id="rId21"/>
    <p:sldId id="275" r:id="rId22"/>
    <p:sldId id="328" r:id="rId23"/>
    <p:sldId id="277" r:id="rId24"/>
    <p:sldId id="276" r:id="rId25"/>
    <p:sldId id="288" r:id="rId26"/>
    <p:sldId id="302" r:id="rId27"/>
    <p:sldId id="329" r:id="rId28"/>
    <p:sldId id="330" r:id="rId29"/>
    <p:sldId id="331" r:id="rId30"/>
    <p:sldId id="279" r:id="rId31"/>
    <p:sldId id="281" r:id="rId32"/>
    <p:sldId id="292" r:id="rId33"/>
    <p:sldId id="280" r:id="rId34"/>
    <p:sldId id="282" r:id="rId35"/>
    <p:sldId id="283" r:id="rId36"/>
    <p:sldId id="291" r:id="rId37"/>
    <p:sldId id="286" r:id="rId38"/>
    <p:sldId id="285" r:id="rId39"/>
    <p:sldId id="284" r:id="rId40"/>
    <p:sldId id="289" r:id="rId41"/>
  </p:sldIdLst>
  <p:sldSz cx="22863175" cy="16154400"/>
  <p:notesSz cx="6858000" cy="9144000"/>
  <p:defaultTextStyle>
    <a:defPPr>
      <a:defRPr lang="zh-CN"/>
    </a:defPPr>
    <a:lvl1pPr marL="0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1pPr>
    <a:lvl2pPr marL="1115060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2pPr>
    <a:lvl3pPr marL="2229485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3pPr>
    <a:lvl4pPr marL="3344545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4pPr>
    <a:lvl5pPr marL="4458970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5pPr>
    <a:lvl6pPr marL="5574030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6pPr>
    <a:lvl7pPr marL="6688455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7pPr>
    <a:lvl8pPr marL="7803515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8pPr>
    <a:lvl9pPr marL="8917940" algn="l" defTabSz="2229485" rtl="0" eaLnBrk="1" latinLnBrk="0" hangingPunct="1">
      <a:defRPr sz="4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0" d="100"/>
          <a:sy n="30" d="100"/>
        </p:scale>
        <p:origin x="-1224" y="72"/>
      </p:cViewPr>
      <p:guideLst>
        <p:guide orient="horz" pos="5099"/>
        <p:guide pos="72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4738" y="5018335"/>
            <a:ext cx="19433699" cy="34627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29476" y="9154160"/>
            <a:ext cx="16004223" cy="41283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15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29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4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58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74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88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80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917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6575802" y="646926"/>
            <a:ext cx="5144214" cy="1378359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159" y="646926"/>
            <a:ext cx="15051590" cy="1378359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6033" y="10380699"/>
            <a:ext cx="19433699" cy="3208443"/>
          </a:xfrm>
        </p:spPr>
        <p:txBody>
          <a:bodyPr anchor="t"/>
          <a:lstStyle>
            <a:lvl1pPr algn="l">
              <a:defRPr sz="9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06033" y="6846925"/>
            <a:ext cx="19433699" cy="3533774"/>
          </a:xfrm>
        </p:spPr>
        <p:txBody>
          <a:bodyPr anchor="b"/>
          <a:lstStyle>
            <a:lvl1pPr marL="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1pPr>
            <a:lvl2pPr marL="111506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2pPr>
            <a:lvl3pPr marL="2229485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3pPr>
            <a:lvl4pPr marL="334454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4pPr>
            <a:lvl5pPr marL="445897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5pPr>
            <a:lvl6pPr marL="557403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6pPr>
            <a:lvl7pPr marL="668845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7pPr>
            <a:lvl8pPr marL="7803515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8pPr>
            <a:lvl9pPr marL="891794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3159" y="3769361"/>
            <a:ext cx="10097902" cy="10661157"/>
          </a:xfrm>
        </p:spPr>
        <p:txBody>
          <a:bodyPr/>
          <a:lstStyle>
            <a:lvl1pPr>
              <a:defRPr sz="68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622114" y="3769361"/>
            <a:ext cx="10097902" cy="10661157"/>
          </a:xfrm>
        </p:spPr>
        <p:txBody>
          <a:bodyPr/>
          <a:lstStyle>
            <a:lvl1pPr>
              <a:defRPr sz="6800"/>
            </a:lvl1pPr>
            <a:lvl2pPr>
              <a:defRPr sz="59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3159" y="3616044"/>
            <a:ext cx="10101873" cy="1506995"/>
          </a:xfrm>
        </p:spPr>
        <p:txBody>
          <a:bodyPr anchor="b"/>
          <a:lstStyle>
            <a:lvl1pPr marL="0" indent="0">
              <a:buNone/>
              <a:defRPr sz="5900" b="1"/>
            </a:lvl1pPr>
            <a:lvl2pPr marL="1115060" indent="0">
              <a:buNone/>
              <a:defRPr sz="4900" b="1"/>
            </a:lvl2pPr>
            <a:lvl3pPr marL="2229485" indent="0">
              <a:buNone/>
              <a:defRPr sz="4400" b="1"/>
            </a:lvl3pPr>
            <a:lvl4pPr marL="3344545" indent="0">
              <a:buNone/>
              <a:defRPr sz="3900" b="1"/>
            </a:lvl4pPr>
            <a:lvl5pPr marL="4458970" indent="0">
              <a:buNone/>
              <a:defRPr sz="3900" b="1"/>
            </a:lvl5pPr>
            <a:lvl6pPr marL="5574030" indent="0">
              <a:buNone/>
              <a:defRPr sz="3900" b="1"/>
            </a:lvl6pPr>
            <a:lvl7pPr marL="6688455" indent="0">
              <a:buNone/>
              <a:defRPr sz="3900" b="1"/>
            </a:lvl7pPr>
            <a:lvl8pPr marL="7803515" indent="0">
              <a:buNone/>
              <a:defRPr sz="3900" b="1"/>
            </a:lvl8pPr>
            <a:lvl9pPr marL="8917940" indent="0">
              <a:buNone/>
              <a:defRPr sz="3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43159" y="5123039"/>
            <a:ext cx="10101873" cy="9307478"/>
          </a:xfrm>
        </p:spPr>
        <p:txBody>
          <a:bodyPr/>
          <a:lstStyle>
            <a:lvl1pPr>
              <a:defRPr sz="5900"/>
            </a:lvl1pPr>
            <a:lvl2pPr>
              <a:defRPr sz="4900"/>
            </a:lvl2pPr>
            <a:lvl3pPr>
              <a:defRPr sz="44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1614177" y="3616044"/>
            <a:ext cx="10105841" cy="1506995"/>
          </a:xfrm>
        </p:spPr>
        <p:txBody>
          <a:bodyPr anchor="b"/>
          <a:lstStyle>
            <a:lvl1pPr marL="0" indent="0">
              <a:buNone/>
              <a:defRPr sz="5900" b="1"/>
            </a:lvl1pPr>
            <a:lvl2pPr marL="1115060" indent="0">
              <a:buNone/>
              <a:defRPr sz="4900" b="1"/>
            </a:lvl2pPr>
            <a:lvl3pPr marL="2229485" indent="0">
              <a:buNone/>
              <a:defRPr sz="4400" b="1"/>
            </a:lvl3pPr>
            <a:lvl4pPr marL="3344545" indent="0">
              <a:buNone/>
              <a:defRPr sz="3900" b="1"/>
            </a:lvl4pPr>
            <a:lvl5pPr marL="4458970" indent="0">
              <a:buNone/>
              <a:defRPr sz="3900" b="1"/>
            </a:lvl5pPr>
            <a:lvl6pPr marL="5574030" indent="0">
              <a:buNone/>
              <a:defRPr sz="3900" b="1"/>
            </a:lvl6pPr>
            <a:lvl7pPr marL="6688455" indent="0">
              <a:buNone/>
              <a:defRPr sz="3900" b="1"/>
            </a:lvl7pPr>
            <a:lvl8pPr marL="7803515" indent="0">
              <a:buNone/>
              <a:defRPr sz="3900" b="1"/>
            </a:lvl8pPr>
            <a:lvl9pPr marL="8917940" indent="0">
              <a:buNone/>
              <a:defRPr sz="3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1614177" y="5123039"/>
            <a:ext cx="10105841" cy="9307478"/>
          </a:xfrm>
        </p:spPr>
        <p:txBody>
          <a:bodyPr/>
          <a:lstStyle>
            <a:lvl1pPr>
              <a:defRPr sz="5900"/>
            </a:lvl1pPr>
            <a:lvl2pPr>
              <a:defRPr sz="4900"/>
            </a:lvl2pPr>
            <a:lvl3pPr>
              <a:defRPr sz="44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160" y="643185"/>
            <a:ext cx="7521827" cy="2737273"/>
          </a:xfrm>
        </p:spPr>
        <p:txBody>
          <a:bodyPr anchor="b"/>
          <a:lstStyle>
            <a:lvl1pPr algn="l">
              <a:defRPr sz="49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38866" y="643186"/>
            <a:ext cx="12781150" cy="13787333"/>
          </a:xfrm>
        </p:spPr>
        <p:txBody>
          <a:bodyPr/>
          <a:lstStyle>
            <a:lvl1pPr>
              <a:defRPr sz="7800"/>
            </a:lvl1pPr>
            <a:lvl2pPr>
              <a:defRPr sz="6800"/>
            </a:lvl2pPr>
            <a:lvl3pPr>
              <a:defRPr sz="59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160" y="3380459"/>
            <a:ext cx="7521827" cy="11050060"/>
          </a:xfrm>
        </p:spPr>
        <p:txBody>
          <a:bodyPr/>
          <a:lstStyle>
            <a:lvl1pPr marL="0" indent="0">
              <a:buNone/>
              <a:defRPr sz="3400"/>
            </a:lvl1pPr>
            <a:lvl2pPr marL="1115060" indent="0">
              <a:buNone/>
              <a:defRPr sz="2900"/>
            </a:lvl2pPr>
            <a:lvl3pPr marL="2229485" indent="0">
              <a:buNone/>
              <a:defRPr sz="2400"/>
            </a:lvl3pPr>
            <a:lvl4pPr marL="3344545" indent="0">
              <a:buNone/>
              <a:defRPr sz="2200"/>
            </a:lvl4pPr>
            <a:lvl5pPr marL="4458970" indent="0">
              <a:buNone/>
              <a:defRPr sz="2200"/>
            </a:lvl5pPr>
            <a:lvl6pPr marL="5574030" indent="0">
              <a:buNone/>
              <a:defRPr sz="2200"/>
            </a:lvl6pPr>
            <a:lvl7pPr marL="6688455" indent="0">
              <a:buNone/>
              <a:defRPr sz="2200"/>
            </a:lvl7pPr>
            <a:lvl8pPr marL="7803515" indent="0">
              <a:buNone/>
              <a:defRPr sz="2200"/>
            </a:lvl8pPr>
            <a:lvl9pPr marL="8917940" indent="0">
              <a:buNone/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81342" y="11308080"/>
            <a:ext cx="13717905" cy="1334983"/>
          </a:xfrm>
        </p:spPr>
        <p:txBody>
          <a:bodyPr anchor="b"/>
          <a:lstStyle>
            <a:lvl1pPr algn="l">
              <a:defRPr sz="49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81342" y="1443426"/>
            <a:ext cx="13717905" cy="9692640"/>
          </a:xfrm>
        </p:spPr>
        <p:txBody>
          <a:bodyPr/>
          <a:lstStyle>
            <a:lvl1pPr marL="0" indent="0">
              <a:buNone/>
              <a:defRPr sz="7800"/>
            </a:lvl1pPr>
            <a:lvl2pPr marL="1115060" indent="0">
              <a:buNone/>
              <a:defRPr sz="6800"/>
            </a:lvl2pPr>
            <a:lvl3pPr marL="2229485" indent="0">
              <a:buNone/>
              <a:defRPr sz="5900"/>
            </a:lvl3pPr>
            <a:lvl4pPr marL="3344545" indent="0">
              <a:buNone/>
              <a:defRPr sz="4900"/>
            </a:lvl4pPr>
            <a:lvl5pPr marL="4458970" indent="0">
              <a:buNone/>
              <a:defRPr sz="4900"/>
            </a:lvl5pPr>
            <a:lvl6pPr marL="5574030" indent="0">
              <a:buNone/>
              <a:defRPr sz="4900"/>
            </a:lvl6pPr>
            <a:lvl7pPr marL="6688455" indent="0">
              <a:buNone/>
              <a:defRPr sz="4900"/>
            </a:lvl7pPr>
            <a:lvl8pPr marL="7803515" indent="0">
              <a:buNone/>
              <a:defRPr sz="4900"/>
            </a:lvl8pPr>
            <a:lvl9pPr marL="8917940" indent="0">
              <a:buNone/>
              <a:defRPr sz="49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81342" y="12643063"/>
            <a:ext cx="13717905" cy="1895897"/>
          </a:xfrm>
        </p:spPr>
        <p:txBody>
          <a:bodyPr/>
          <a:lstStyle>
            <a:lvl1pPr marL="0" indent="0">
              <a:buNone/>
              <a:defRPr sz="3400"/>
            </a:lvl1pPr>
            <a:lvl2pPr marL="1115060" indent="0">
              <a:buNone/>
              <a:defRPr sz="2900"/>
            </a:lvl2pPr>
            <a:lvl3pPr marL="2229485" indent="0">
              <a:buNone/>
              <a:defRPr sz="2400"/>
            </a:lvl3pPr>
            <a:lvl4pPr marL="3344545" indent="0">
              <a:buNone/>
              <a:defRPr sz="2200"/>
            </a:lvl4pPr>
            <a:lvl5pPr marL="4458970" indent="0">
              <a:buNone/>
              <a:defRPr sz="2200"/>
            </a:lvl5pPr>
            <a:lvl6pPr marL="5574030" indent="0">
              <a:buNone/>
              <a:defRPr sz="2200"/>
            </a:lvl6pPr>
            <a:lvl7pPr marL="6688455" indent="0">
              <a:buNone/>
              <a:defRPr sz="2200"/>
            </a:lvl7pPr>
            <a:lvl8pPr marL="7803515" indent="0">
              <a:buNone/>
              <a:defRPr sz="2200"/>
            </a:lvl8pPr>
            <a:lvl9pPr marL="8917940" indent="0">
              <a:buNone/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3159" y="646925"/>
            <a:ext cx="20576858" cy="2692400"/>
          </a:xfrm>
          <a:prstGeom prst="rect">
            <a:avLst/>
          </a:prstGeom>
        </p:spPr>
        <p:txBody>
          <a:bodyPr vert="horz" lIns="222949" tIns="111475" rIns="222949" bIns="11147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3159" y="3769361"/>
            <a:ext cx="20576858" cy="10661157"/>
          </a:xfrm>
          <a:prstGeom prst="rect">
            <a:avLst/>
          </a:prstGeom>
        </p:spPr>
        <p:txBody>
          <a:bodyPr vert="horz" lIns="222949" tIns="111475" rIns="222949" bIns="11147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43159" y="14972737"/>
            <a:ext cx="5334741" cy="860072"/>
          </a:xfrm>
          <a:prstGeom prst="rect">
            <a:avLst/>
          </a:prstGeom>
        </p:spPr>
        <p:txBody>
          <a:bodyPr vert="horz" lIns="222949" tIns="111475" rIns="222949" bIns="111475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811585" y="14972737"/>
            <a:ext cx="7240005" cy="860072"/>
          </a:xfrm>
          <a:prstGeom prst="rect">
            <a:avLst/>
          </a:prstGeom>
        </p:spPr>
        <p:txBody>
          <a:bodyPr vert="horz" lIns="222949" tIns="111475" rIns="222949" bIns="111475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6385275" y="14972737"/>
            <a:ext cx="5334741" cy="860072"/>
          </a:xfrm>
          <a:prstGeom prst="rect">
            <a:avLst/>
          </a:prstGeom>
        </p:spPr>
        <p:txBody>
          <a:bodyPr vert="horz" lIns="222949" tIns="111475" rIns="222949" bIns="111475" rtlCol="0" anchor="ctr"/>
          <a:lstStyle>
            <a:lvl1pPr algn="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29485" rtl="0" eaLnBrk="1" latinLnBrk="0" hangingPunct="1">
        <a:spcBef>
          <a:spcPct val="0"/>
        </a:spcBef>
        <a:buNone/>
        <a:defRPr sz="10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6295" indent="-836295" algn="l" defTabSz="2229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1pPr>
      <a:lvl2pPr marL="1811655" indent="-696595" algn="l" defTabSz="2229485" rtl="0" eaLnBrk="1" latinLnBrk="0" hangingPunct="1">
        <a:spcBef>
          <a:spcPct val="20000"/>
        </a:spcBef>
        <a:buFont typeface="Arial" panose="020B0604020202020204" pitchFamily="34" charset="0"/>
        <a:buChar char="–"/>
        <a:defRPr sz="6800" kern="1200">
          <a:solidFill>
            <a:schemeClr val="tx1"/>
          </a:solidFill>
          <a:latin typeface="+mn-lt"/>
          <a:ea typeface="+mn-ea"/>
          <a:cs typeface="+mn-cs"/>
        </a:defRPr>
      </a:lvl2pPr>
      <a:lvl3pPr marL="2787015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3pPr>
      <a:lvl4pPr marL="3901440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–"/>
        <a:defRPr sz="4900" kern="1200">
          <a:solidFill>
            <a:schemeClr val="tx1"/>
          </a:solidFill>
          <a:latin typeface="+mn-lt"/>
          <a:ea typeface="+mn-ea"/>
          <a:cs typeface="+mn-cs"/>
        </a:defRPr>
      </a:lvl4pPr>
      <a:lvl5pPr marL="5016500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»"/>
        <a:defRPr sz="4900" kern="1200">
          <a:solidFill>
            <a:schemeClr val="tx1"/>
          </a:solidFill>
          <a:latin typeface="+mn-lt"/>
          <a:ea typeface="+mn-ea"/>
          <a:cs typeface="+mn-cs"/>
        </a:defRPr>
      </a:lvl5pPr>
      <a:lvl6pPr marL="6130925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245985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360410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9475470" indent="-557530" algn="l" defTabSz="2229485" rtl="0" eaLnBrk="1" latinLnBrk="0" hangingPunct="1">
        <a:spcBef>
          <a:spcPct val="20000"/>
        </a:spcBef>
        <a:buFont typeface="Arial" panose="020B0604020202020204" pitchFamily="34" charset="0"/>
        <a:buChar char="•"/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1115060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9485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344545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4458970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5574030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688455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803515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917940" algn="l" defTabSz="2229485" rtl="0" eaLnBrk="1" latinLnBrk="0" hangingPunct="1"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hyperlink" Target="http://118.193.198.20:1000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id\Desktop\封面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徐江娇最终版\作品集\PNG\平面\服饰b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徐江娇最终版\作品集\PNG\平面\家居b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徐江娇最终版\作品集\PNG\平面\数码b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:\徐江娇最终版\作品集\PNG\平面\食品b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:\徐江娇最终版\作品集\PNG\平面\金融b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作品集1网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uid\Desktop\牧羊企业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6" y="-20216"/>
            <a:ext cx="22856826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id\Desktop\牧羊企业样机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3285"/>
            <a:ext cx="22856825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id\Desktop\Skull Ho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" y="0"/>
            <a:ext cx="22856826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103995" y="10237440"/>
            <a:ext cx="216024" cy="223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PPT2\虾贝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587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id\Desktop\目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6" y="0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055323" y="13837840"/>
            <a:ext cx="756084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291" name="Picture 3" descr="D:\徐江娇PPT2\美华少儿英语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" y="-7166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PPT2\V ap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358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需用品\网页\网页界面（含代码）\Vapp\PNG\v app 3下载AP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1" y="7573144"/>
            <a:ext cx="1462956" cy="198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登录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31115"/>
            <a:ext cx="22872065" cy="161632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PPT2\移动端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5" y="-1623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徐江娇PPT2\你好！夏天主题图标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-31981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加油！巴西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图标设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聊天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55880"/>
            <a:ext cx="22916515" cy="16194405"/>
          </a:xfrm>
          <a:prstGeom prst="rect">
            <a:avLst/>
          </a:prstGeom>
        </p:spPr>
      </p:pic>
      <p:pic>
        <p:nvPicPr>
          <p:cNvPr id="4" name="图片 3" descr="聊天界面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685" y="3339465"/>
            <a:ext cx="4895215" cy="8707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扇贝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-107315"/>
            <a:ext cx="22862540" cy="161556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扇贝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05" y="-34925"/>
            <a:ext cx="22917150" cy="16193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id\Desktop\教育、工作经历首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85" y="0"/>
            <a:ext cx="22856826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徐江娇PPT2\作品集\口袋基金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10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徐江娇PPT2\作品集\口袋基金产品分析报告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徐江娇PPT2\作品集\口袋基金视觉规范设计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368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徐江娇PPT2\作品集\口袋基金原型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" y="0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徐江娇PPT2\作品集\口袋基金高保真效果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79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徐江娇PPT2\作品集\美看APP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05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徐江娇PPT2\美看APP思维导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" y="-21967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徐江娇PPT2\作品集\美看APP样机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9" y="-1"/>
            <a:ext cx="22856826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D:\徐江娇PPT2\作品集\美看APP高保真效果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" y="1587"/>
            <a:ext cx="22856826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徐江娇PPT2\写实图标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22856826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istrator\Desktop\作品集1（封面+平面+网页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8263235" y="5581323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对应网址：</a:t>
            </a:r>
            <a:r>
              <a:rPr lang="en-US" altLang="zh-CN" sz="2800" dirty="0">
                <a:hlinkClick r:id="rId3" action="ppaction://hlinksldjump"/>
              </a:rPr>
              <a:t>http</a:t>
            </a:r>
            <a:r>
              <a:rPr lang="en-US" altLang="zh-CN" sz="2800" dirty="0" smtClean="0">
                <a:hlinkClick r:id="rId3" action="ppaction://hlinksldjump"/>
              </a:rPr>
              <a:t>://118.193.198.20:8088/job.html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46897" y="6691411"/>
            <a:ext cx="63367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综合二部在建项目导航：</a:t>
            </a:r>
            <a:endParaRPr lang="en-US" altLang="zh-CN" sz="2800" dirty="0" smtClean="0"/>
          </a:p>
          <a:p>
            <a:r>
              <a:rPr lang="en-US" altLang="zh-CN" sz="2800" dirty="0" smtClean="0">
                <a:hlinkClick r:id="rId4"/>
              </a:rPr>
              <a:t>http://</a:t>
            </a:r>
            <a:r>
              <a:rPr lang="en-US" altLang="zh-CN" sz="2800" dirty="0" smtClean="0">
                <a:hlinkClick r:id="rId5" action="ppaction://hlinksldjump"/>
              </a:rPr>
              <a:t>118.193.198.20:10000</a:t>
            </a:r>
            <a:r>
              <a:rPr lang="en-US" altLang="zh-CN" sz="2800" dirty="0" smtClean="0">
                <a:hlinkClick r:id="rId4"/>
              </a:rPr>
              <a:t>/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徐江娇PPT2\作品集\结尾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22"/>
            <a:ext cx="22856825" cy="161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作品集1平面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uid\Desktop\华居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-1555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id\Desktop\华居三折页+画册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6" y="0"/>
            <a:ext cx="22856826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id\Desktop\快易购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513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dministrator\Desktop\招聘海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41" y="0"/>
            <a:ext cx="22856825" cy="161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17</Words>
  <Application>Microsoft Office PowerPoint</Application>
  <PresentationFormat>自定义</PresentationFormat>
  <Paragraphs>3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uid</dc:creator>
  <cp:lastModifiedBy>系统管理员</cp:lastModifiedBy>
  <cp:revision>65</cp:revision>
  <dcterms:created xsi:type="dcterms:W3CDTF">2016-08-23T00:58:00Z</dcterms:created>
  <dcterms:modified xsi:type="dcterms:W3CDTF">2017-02-24T08:42:37Z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